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442"/>
    <a:srgbClr val="F57F20"/>
    <a:srgbClr val="403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CEEA96-8C2B-4DE8-A7B1-3FC75A9546F4}" v="1" dt="2024-02-12T16:09:10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9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4185-11EA-461A-A698-15ED01449CB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A2C5-94C2-4B5E-B510-B6FFB170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65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4185-11EA-461A-A698-15ED01449CB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A2C5-94C2-4B5E-B510-B6FFB170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8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4185-11EA-461A-A698-15ED01449CB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A2C5-94C2-4B5E-B510-B6FFB170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7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4185-11EA-461A-A698-15ED01449CB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A2C5-94C2-4B5E-B510-B6FFB170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6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4185-11EA-461A-A698-15ED01449CB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A2C5-94C2-4B5E-B510-B6FFB170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0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4185-11EA-461A-A698-15ED01449CB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A2C5-94C2-4B5E-B510-B6FFB170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9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4185-11EA-461A-A698-15ED01449CB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A2C5-94C2-4B5E-B510-B6FFB170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7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4185-11EA-461A-A698-15ED01449CB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A2C5-94C2-4B5E-B510-B6FFB170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9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4185-11EA-461A-A698-15ED01449CB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A2C5-94C2-4B5E-B510-B6FFB170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9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4185-11EA-461A-A698-15ED01449CB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A2C5-94C2-4B5E-B510-B6FFB170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5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4185-11EA-461A-A698-15ED01449CB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A2C5-94C2-4B5E-B510-B6FFB170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6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F4185-11EA-461A-A698-15ED01449CB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5A2C5-94C2-4B5E-B510-B6FFB170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1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tif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A6C0E31-BB61-586A-7704-C2B4DE861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4" y="289297"/>
            <a:ext cx="2329784" cy="17997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55BF2F-6F02-E19A-714A-E38D45F71FD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6602" y="2084473"/>
            <a:ext cx="7204853" cy="7745634"/>
            <a:chOff x="276602" y="2084473"/>
            <a:chExt cx="7204853" cy="774563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8F72015-E3BB-F5AC-F0AD-0EB6BF6CEE4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0945" y="2084473"/>
              <a:ext cx="7190510" cy="7745634"/>
              <a:chOff x="290945" y="1940095"/>
              <a:chExt cx="7190510" cy="7745634"/>
            </a:xfrm>
          </p:grpSpPr>
          <p:pic>
            <p:nvPicPr>
              <p:cNvPr id="24" name="Picture 23" descr="A truck with a trailer and a truck parked in front of trees&#10;&#10;Description automatically generated">
                <a:extLst>
                  <a:ext uri="{FF2B5EF4-FFF2-40B4-BE49-F238E27FC236}">
                    <a16:creationId xmlns:a16="http://schemas.microsoft.com/office/drawing/2014/main" id="{3EEE3B40-3FB7-48BF-524F-7B1CD57C6E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4" t="78334" r="3744"/>
              <a:stretch/>
            </p:blipFill>
            <p:spPr>
              <a:xfrm>
                <a:off x="290945" y="7198485"/>
                <a:ext cx="7190510" cy="1218165"/>
              </a:xfrm>
              <a:prstGeom prst="rect">
                <a:avLst/>
              </a:prstGeom>
            </p:spPr>
          </p:pic>
          <p:pic>
            <p:nvPicPr>
              <p:cNvPr id="26" name="Picture 25" descr="A truck with a trailer and a truck parked in front of trees&#10;&#10;Description automatically generated">
                <a:extLst>
                  <a:ext uri="{FF2B5EF4-FFF2-40B4-BE49-F238E27FC236}">
                    <a16:creationId xmlns:a16="http://schemas.microsoft.com/office/drawing/2014/main" id="{E8CF2495-2D45-2AF7-368C-D994FFAD91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4" t="78334" r="3744"/>
              <a:stretch/>
            </p:blipFill>
            <p:spPr>
              <a:xfrm rot="10800000">
                <a:off x="290945" y="8399773"/>
                <a:ext cx="7190510" cy="1285956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469D0D8-EDC8-42D1-42D0-C24176BD450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90945" y="1940095"/>
                <a:ext cx="7190510" cy="5376021"/>
                <a:chOff x="290945" y="1940095"/>
                <a:chExt cx="7190510" cy="5376021"/>
              </a:xfrm>
            </p:grpSpPr>
            <p:pic>
              <p:nvPicPr>
                <p:cNvPr id="9" name="Picture 8" descr="A truck with a trailer and a truck parked in front of trees&#10;&#10;Description automatically generated">
                  <a:extLst>
                    <a:ext uri="{FF2B5EF4-FFF2-40B4-BE49-F238E27FC236}">
                      <a16:creationId xmlns:a16="http://schemas.microsoft.com/office/drawing/2014/main" id="{39B763D6-5FDE-696E-1A86-0635231980A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4" t="78334" r="3744"/>
                <a:stretch/>
              </p:blipFill>
              <p:spPr>
                <a:xfrm rot="10800000">
                  <a:off x="290945" y="6193440"/>
                  <a:ext cx="7190510" cy="1122676"/>
                </a:xfrm>
                <a:prstGeom prst="rect">
                  <a:avLst/>
                </a:prstGeom>
              </p:spPr>
            </p:pic>
            <p:pic>
              <p:nvPicPr>
                <p:cNvPr id="8" name="Picture 7" descr="A truck with a trailer and a truck parked in front of trees&#10;&#10;Description automatically generated">
                  <a:extLst>
                    <a:ext uri="{FF2B5EF4-FFF2-40B4-BE49-F238E27FC236}">
                      <a16:creationId xmlns:a16="http://schemas.microsoft.com/office/drawing/2014/main" id="{E7641542-A063-2802-4C8D-C9A2487BAB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4" t="17914" r="3744"/>
                <a:stretch/>
              </p:blipFill>
              <p:spPr>
                <a:xfrm>
                  <a:off x="290945" y="1940095"/>
                  <a:ext cx="7190510" cy="4253345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749DD7-C8D3-153F-0C04-D09091B6BD2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8616" y="5048450"/>
              <a:ext cx="5535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PUT OUR PROVEN BRANDS TO THE TEST</a:t>
              </a:r>
            </a:p>
          </p:txBody>
        </p:sp>
        <p:pic>
          <p:nvPicPr>
            <p:cNvPr id="25" name="Picture 24" descr="A black and white logo&#10;&#10;Description automatically generated">
              <a:extLst>
                <a:ext uri="{FF2B5EF4-FFF2-40B4-BE49-F238E27FC236}">
                  <a16:creationId xmlns:a16="http://schemas.microsoft.com/office/drawing/2014/main" id="{6500B6C7-B300-414E-9244-E5B221E973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02" y="9273377"/>
              <a:ext cx="1367036" cy="55673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8A5CCA8-1BA0-1BF5-B540-B32A98E8710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92641" y="5904777"/>
              <a:ext cx="2696735" cy="819934"/>
              <a:chOff x="692641" y="5599979"/>
              <a:chExt cx="2696735" cy="81993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82DEEA-974B-09FF-6FA3-40270B01F69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60120" y="5599979"/>
                <a:ext cx="2429256" cy="819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Advantech™ Subflooring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Advantech™ Subfloor Adhesive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Advantech X-Factor™ Subflooring</a:t>
                </a:r>
              </a:p>
            </p:txBody>
          </p:sp>
          <p:pic>
            <p:nvPicPr>
              <p:cNvPr id="7" name="Picture 6" descr="A yellow letter on a black background&#10;&#10;Description automatically generated">
                <a:extLst>
                  <a:ext uri="{FF2B5EF4-FFF2-40B4-BE49-F238E27FC236}">
                    <a16:creationId xmlns:a16="http://schemas.microsoft.com/office/drawing/2014/main" id="{BB5F504B-EECE-77CD-6D45-BABE5BB51F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641" y="5615467"/>
                <a:ext cx="319001" cy="319001"/>
              </a:xfrm>
              <a:prstGeom prst="rect">
                <a:avLst/>
              </a:prstGeom>
            </p:spPr>
          </p:pic>
          <p:pic>
            <p:nvPicPr>
              <p:cNvPr id="11" name="Picture 10" descr="A yellow letter on a black background&#10;&#10;Description automatically generated">
                <a:extLst>
                  <a:ext uri="{FF2B5EF4-FFF2-40B4-BE49-F238E27FC236}">
                    <a16:creationId xmlns:a16="http://schemas.microsoft.com/office/drawing/2014/main" id="{168A55E4-638D-61F0-7311-23021D3269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641" y="5864093"/>
                <a:ext cx="319001" cy="319001"/>
              </a:xfrm>
              <a:prstGeom prst="rect">
                <a:avLst/>
              </a:prstGeom>
            </p:spPr>
          </p:pic>
          <p:pic>
            <p:nvPicPr>
              <p:cNvPr id="16" name="Picture 15" descr="A yellow letter on a black background&#10;&#10;Description automatically generated">
                <a:extLst>
                  <a:ext uri="{FF2B5EF4-FFF2-40B4-BE49-F238E27FC236}">
                    <a16:creationId xmlns:a16="http://schemas.microsoft.com/office/drawing/2014/main" id="{23280F09-DB92-92C4-613C-9745BEDAC2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641" y="6100912"/>
                <a:ext cx="319001" cy="319001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00FC26E-8BAD-D9F1-5930-50B5641BCDE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636369" y="7377492"/>
              <a:ext cx="2636810" cy="328565"/>
              <a:chOff x="2636369" y="6928316"/>
              <a:chExt cx="2636810" cy="32856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E15CA6-CA89-6EEC-84C8-2F4CC90D2F3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43923" y="6928316"/>
                <a:ext cx="2429256" cy="311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EXACOR™ MgO Underlayment</a:t>
                </a:r>
              </a:p>
            </p:txBody>
          </p:sp>
          <p:pic>
            <p:nvPicPr>
              <p:cNvPr id="18" name="Picture 17" descr="A blue x on a black background&#10;&#10;Description automatically generated">
                <a:extLst>
                  <a:ext uri="{FF2B5EF4-FFF2-40B4-BE49-F238E27FC236}">
                    <a16:creationId xmlns:a16="http://schemas.microsoft.com/office/drawing/2014/main" id="{11050748-4741-662A-BCE3-A0A727C695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6369" y="6965855"/>
                <a:ext cx="291026" cy="291026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B369B3F-E17F-C795-053B-2C7E263205A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800970" y="5904777"/>
              <a:ext cx="2686837" cy="838315"/>
              <a:chOff x="3800970" y="5599979"/>
              <a:chExt cx="2686837" cy="8383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373B99-51D2-94AF-1740-07D96D019C4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58551" y="5599979"/>
                <a:ext cx="2429256" cy="819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ZIP System™ Sheathing &amp; Tape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ZIP System™ R-Sheathing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ZIP System™ Accessories Products</a:t>
                </a:r>
              </a:p>
            </p:txBody>
          </p:sp>
          <p:pic>
            <p:nvPicPr>
              <p:cNvPr id="20" name="Picture 19" descr="A green letter z on a black background&#10;&#10;Description automatically generated">
                <a:extLst>
                  <a:ext uri="{FF2B5EF4-FFF2-40B4-BE49-F238E27FC236}">
                    <a16:creationId xmlns:a16="http://schemas.microsoft.com/office/drawing/2014/main" id="{64127C5C-9131-A751-D58E-F837E6AF72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0970" y="5607087"/>
                <a:ext cx="319001" cy="319001"/>
              </a:xfrm>
              <a:prstGeom prst="rect">
                <a:avLst/>
              </a:prstGeom>
            </p:spPr>
          </p:pic>
          <p:pic>
            <p:nvPicPr>
              <p:cNvPr id="21" name="Picture 20" descr="A green letter z on a black background&#10;&#10;Description automatically generated">
                <a:extLst>
                  <a:ext uri="{FF2B5EF4-FFF2-40B4-BE49-F238E27FC236}">
                    <a16:creationId xmlns:a16="http://schemas.microsoft.com/office/drawing/2014/main" id="{A59B0D07-5170-A329-5149-D8B787039D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0970" y="5865364"/>
                <a:ext cx="319001" cy="319001"/>
              </a:xfrm>
              <a:prstGeom prst="rect">
                <a:avLst/>
              </a:prstGeom>
            </p:spPr>
          </p:pic>
          <p:pic>
            <p:nvPicPr>
              <p:cNvPr id="22" name="Picture 21" descr="A green letter z on a black background&#10;&#10;Description automatically generated">
                <a:extLst>
                  <a:ext uri="{FF2B5EF4-FFF2-40B4-BE49-F238E27FC236}">
                    <a16:creationId xmlns:a16="http://schemas.microsoft.com/office/drawing/2014/main" id="{B2E1535F-7F5E-8E76-29A0-A0107BDD30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0970" y="6119293"/>
                <a:ext cx="319001" cy="319001"/>
              </a:xfrm>
              <a:prstGeom prst="rect">
                <a:avLst/>
              </a:prstGeom>
            </p:spPr>
          </p:pic>
        </p:grpSp>
        <p:pic>
          <p:nvPicPr>
            <p:cNvPr id="38" name="Picture 37" descr="A black and white logo&#10;&#10;Description automatically generated">
              <a:extLst>
                <a:ext uri="{FF2B5EF4-FFF2-40B4-BE49-F238E27FC236}">
                  <a16:creationId xmlns:a16="http://schemas.microsoft.com/office/drawing/2014/main" id="{9971C5D5-E105-0F17-3148-164EF6AAA5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321" y="5356812"/>
              <a:ext cx="1976199" cy="683096"/>
            </a:xfrm>
            <a:prstGeom prst="rect">
              <a:avLst/>
            </a:prstGeom>
          </p:spPr>
        </p:pic>
        <p:pic>
          <p:nvPicPr>
            <p:cNvPr id="40" name="Picture 39" descr="A yellow and grey logo&#10;&#10;Description automatically generated">
              <a:extLst>
                <a:ext uri="{FF2B5EF4-FFF2-40B4-BE49-F238E27FC236}">
                  <a16:creationId xmlns:a16="http://schemas.microsoft.com/office/drawing/2014/main" id="{D090B6EB-A83F-1AB4-D8B4-B81D09F9FF3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2" y="5347120"/>
              <a:ext cx="1976199" cy="683096"/>
            </a:xfrm>
            <a:prstGeom prst="rect">
              <a:avLst/>
            </a:prstGeom>
          </p:spPr>
        </p:pic>
        <p:pic>
          <p:nvPicPr>
            <p:cNvPr id="44" name="Picture 43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46BCBCA5-7EC0-2A05-A2CD-0A05336E861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723" y="6792153"/>
              <a:ext cx="1976199" cy="74436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5BD1E3-89DE-57CA-93C1-D307C212188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792" y="8043768"/>
              <a:ext cx="5535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TO A PROVE IT TOUR™ EVENT </a:t>
              </a:r>
              <a:b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400" b="1">
                  <a:solidFill>
                    <a:srgbClr val="F57F2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RECEIVE A FREE PRODUCT SAMPLE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5671A2-64E2-4613-3BE3-2302DB18CAD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792" y="8515258"/>
              <a:ext cx="3337362" cy="393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7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*Limit 1 free product per customer. While supplies last. </a:t>
              </a:r>
              <a:br>
                <a:rPr lang="en-US" sz="7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7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Free Product received following completion of survey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EDACD9-6293-1F1B-75D3-E3D769A27F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9749" y="9328456"/>
              <a:ext cx="31285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 us at our next event!  </a:t>
              </a:r>
              <a:r>
                <a:rPr lang="en-US" sz="1050">
                  <a:solidFill>
                    <a:srgbClr val="F57F2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www.ProveItTour.com</a:t>
              </a:r>
              <a:endParaRPr lang="en-US" sz="10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6265593-5419-EE2F-C60F-A249528FA92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053" y="9499686"/>
              <a:ext cx="5415401" cy="307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© 2024 Huber Engineered Woods LLC. </a:t>
              </a:r>
              <a:r>
                <a:rPr lang="en-US" sz="50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AdvanTech</a:t>
              </a:r>
              <a:r>
                <a:rPr lang="en-US" sz="5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ZIP System, EXACOR and the accompanying logos </a:t>
              </a:r>
            </a:p>
            <a:p>
              <a:pPr>
                <a:lnSpc>
                  <a:spcPct val="150000"/>
                </a:lnSpc>
              </a:pPr>
              <a:r>
                <a:rPr lang="en-US" sz="5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are trademarks of Huber Engineered Woods LLC. Huber is a trademark of J.M. Huber Corporation. 				HUB 81800 REV 12/23</a:t>
              </a:r>
            </a:p>
          </p:txBody>
        </p:sp>
        <p:pic>
          <p:nvPicPr>
            <p:cNvPr id="50" name="Picture 49" descr="Several packages of sealant&#10;&#10;Description automatically generated">
              <a:extLst>
                <a:ext uri="{FF2B5EF4-FFF2-40B4-BE49-F238E27FC236}">
                  <a16:creationId xmlns:a16="http://schemas.microsoft.com/office/drawing/2014/main" id="{C3D0D79E-3730-A3F0-ADF9-98C57FC8ECB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65" y="7480858"/>
              <a:ext cx="3292087" cy="1912703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413B13-8949-FDD1-195F-D279CE9B01FE}"/>
              </a:ext>
            </a:extLst>
          </p:cNvPr>
          <p:cNvCxnSpPr/>
          <p:nvPr/>
        </p:nvCxnSpPr>
        <p:spPr>
          <a:xfrm>
            <a:off x="3800970" y="274147"/>
            <a:ext cx="0" cy="160199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969C527-6A56-16D7-91E5-22254EA8016E}"/>
              </a:ext>
            </a:extLst>
          </p:cNvPr>
          <p:cNvSpPr txBox="1"/>
          <p:nvPr/>
        </p:nvSpPr>
        <p:spPr>
          <a:xfrm>
            <a:off x="4119971" y="275699"/>
            <a:ext cx="2895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SITE OF EVENT</a:t>
            </a:r>
          </a:p>
          <a:p>
            <a:r>
              <a:rPr lang="en-US" sz="1400" b="1" dirty="0"/>
              <a:t>STREET NAME</a:t>
            </a:r>
          </a:p>
          <a:p>
            <a:r>
              <a:rPr lang="en-US" sz="1400" b="1" dirty="0"/>
              <a:t>CITY, STATE ZIP CODE</a:t>
            </a:r>
          </a:p>
          <a:p>
            <a:endParaRPr lang="en-US" sz="1400" b="1" dirty="0"/>
          </a:p>
          <a:p>
            <a:r>
              <a:rPr lang="en-US" sz="1400" b="1" dirty="0"/>
              <a:t>MONTH, DATE, YEAR</a:t>
            </a:r>
          </a:p>
          <a:p>
            <a:r>
              <a:rPr lang="en-US" sz="1400" b="1" dirty="0"/>
              <a:t>00:00AM/PM - 00:00AM/PM</a:t>
            </a:r>
          </a:p>
          <a:p>
            <a:r>
              <a:rPr lang="en-US" sz="1400" b="1" dirty="0"/>
              <a:t>BREAKFAST/LUNCH PROVIDED</a:t>
            </a:r>
          </a:p>
        </p:txBody>
      </p:sp>
    </p:spTree>
    <p:extLst>
      <p:ext uri="{BB962C8B-B14F-4D97-AF65-F5344CB8AC3E}">
        <p14:creationId xmlns:p14="http://schemas.microsoft.com/office/powerpoint/2010/main" val="3597695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eb1bccfe-2f8d-4fd0-a969-28eaec8a74d7" xsi:nil="true"/>
    <lcf76f155ced4ddcb4097134ff3c332f xmlns="eb1bccfe-2f8d-4fd0-a969-28eaec8a74d7">
      <Terms xmlns="http://schemas.microsoft.com/office/infopath/2007/PartnerControls"/>
    </lcf76f155ced4ddcb4097134ff3c332f>
    <TaxCatchAll xmlns="da0e0f3b-8aff-4154-ad1c-1fbd24f115b9" xsi:nil="true"/>
  </documentManagement>
</p:properties>
</file>

<file path=customXml/item2.xml><?xml version="1.0" encoding="utf-8"?>
<?mso-contentType ?>
<FormTemplates xmlns="http://schemas.microsoft.com/sharepoint/v3/contenttype/form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60DD12FF437D4085BB2242196A87F8" ma:contentTypeVersion="16" ma:contentTypeDescription="Create a new document." ma:contentTypeScope="" ma:versionID="17db039e2bbcb019fdb4b67313974de0">
  <xsd:schema xmlns:xsd="http://www.w3.org/2001/XMLSchema" xmlns:xs="http://www.w3.org/2001/XMLSchema" xmlns:p="http://schemas.microsoft.com/office/2006/metadata/properties" xmlns:ns2="eb1bccfe-2f8d-4fd0-a969-28eaec8a74d7" xmlns:ns3="da0e0f3b-8aff-4154-ad1c-1fbd24f115b9" targetNamespace="http://schemas.microsoft.com/office/2006/metadata/properties" ma:root="true" ma:fieldsID="09dc025a1f247f083218aaafbb4f893d" ns2:_="" ns3:_="">
    <xsd:import namespace="eb1bccfe-2f8d-4fd0-a969-28eaec8a74d7"/>
    <xsd:import namespace="da0e0f3b-8aff-4154-ad1c-1fbd24f115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Imag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1bccfe-2f8d-4fd0-a969-28eaec8a74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ccc81eb-22a4-4e6a-b365-1f0459ab35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Image" ma:index="22" nillable="true" ma:displayName="Image" ma:format="Thumbnail" ma:internalName="Imag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e0f3b-8aff-4154-ad1c-1fbd24f115b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068e23a-e957-4616-a1ea-487d82af2d83}" ma:internalName="TaxCatchAll" ma:showField="CatchAllData" ma:web="da0e0f3b-8aff-4154-ad1c-1fbd24f11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3763B2-1C05-4B8E-AFD5-D01B64AB3A2A}">
  <ds:schemaRefs>
    <ds:schemaRef ds:uri="http://schemas.microsoft.com/office/2006/metadata/properties"/>
    <ds:schemaRef ds:uri="http://schemas.microsoft.com/office/infopath/2007/PartnerControls"/>
    <ds:schemaRef ds:uri="eb1bccfe-2f8d-4fd0-a969-28eaec8a74d7"/>
    <ds:schemaRef ds:uri="da0e0f3b-8aff-4154-ad1c-1fbd24f115b9"/>
  </ds:schemaRefs>
</ds:datastoreItem>
</file>

<file path=customXml/itemProps2.xml><?xml version="1.0" encoding="utf-8"?>
<ds:datastoreItem xmlns:ds="http://schemas.openxmlformats.org/officeDocument/2006/customXml" ds:itemID="{4159F650-57D6-4D64-B6FD-358F4C0A7D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D077E2-D06D-4D5A-9901-9B37202AA3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1bccfe-2f8d-4fd0-a969-28eaec8a74d7"/>
    <ds:schemaRef ds:uri="da0e0f3b-8aff-4154-ad1c-1fbd24f11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</TotalTime>
  <Words>154</Words>
  <Application>Microsoft Office PowerPoint</Application>
  <PresentationFormat>Custom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Brundick, John</dc:creator>
  <cp:lastModifiedBy>Brundick, John</cp:lastModifiedBy>
  <cp:revision>3</cp:revision>
  <dcterms:created xsi:type="dcterms:W3CDTF">2023-11-22T16:21:33Z</dcterms:created>
  <dcterms:modified xsi:type="dcterms:W3CDTF">2024-09-10T17:06:44Z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0x0101001960DD12FF437D4085BB2242196A87F8</vt:lpwstr>
  </property>
</Properties>
</file>